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A341C-C39C-4BEA-A953-4F52771CA961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414C7-94C2-49A3-8D77-E9BB1FCBF9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252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414C7-94C2-49A3-8D77-E9BB1FCBF9C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255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7726" y="1185151"/>
            <a:ext cx="68540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Wild </a:t>
            </a:r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Animals 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689" y="1322613"/>
            <a:ext cx="1658888" cy="1916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2605" y="4232139"/>
            <a:ext cx="1658888" cy="1916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13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176" y="280335"/>
            <a:ext cx="6096000" cy="3886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AC DADDY:New Documents 2014:audiology:Sign &amp; Write V3 graphics:BSL colour:BSL_adult:lion.e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850" y="1903594"/>
            <a:ext cx="19685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38023" y="169018"/>
            <a:ext cx="2322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>
                  <a:solidFill>
                    <a:schemeClr val="bg1"/>
                  </a:solidFill>
                </a:ln>
                <a:latin typeface="Comic Sans MS"/>
                <a:cs typeface="Comic Sans MS"/>
              </a:rPr>
              <a:t>lion</a:t>
            </a:r>
            <a:endParaRPr lang="en-US" sz="9600" dirty="0">
              <a:ln>
                <a:solidFill>
                  <a:schemeClr val="bg1"/>
                </a:solidFill>
              </a:ln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7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4437" y="231544"/>
            <a:ext cx="4912360" cy="5511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AC DADDY:New Documents 2014:audiology:Sign &amp; Write V3 graphics:BSL colour:BSL_adult:gorilla.e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518" y="1787985"/>
            <a:ext cx="19685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72899" y="-43010"/>
            <a:ext cx="3943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>
                  <a:solidFill>
                    <a:schemeClr val="bg1"/>
                  </a:solidFill>
                </a:ln>
                <a:latin typeface="Comic Sans MS"/>
                <a:cs typeface="Comic Sans MS"/>
              </a:rPr>
              <a:t>gorilla</a:t>
            </a:r>
            <a:endParaRPr lang="en-US" sz="9600" dirty="0">
              <a:ln>
                <a:solidFill>
                  <a:schemeClr val="bg1"/>
                </a:solidFill>
              </a:ln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6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1684" y="224875"/>
            <a:ext cx="4475092" cy="6300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AC DADDY:New Documents 2014:Deaf Resources:BSL things:BSL:BSL_co:giraffe.emf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6501" y="2013663"/>
            <a:ext cx="1981200" cy="2197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13877" y="65948"/>
            <a:ext cx="43742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>
                  <a:solidFill>
                    <a:schemeClr val="bg1"/>
                  </a:solidFill>
                </a:ln>
                <a:latin typeface="Comic Sans MS"/>
                <a:cs typeface="Comic Sans MS"/>
              </a:rPr>
              <a:t>giraffe</a:t>
            </a:r>
            <a:endParaRPr lang="en-US" sz="9600" dirty="0">
              <a:ln>
                <a:solidFill>
                  <a:schemeClr val="bg1"/>
                </a:solidFill>
              </a:ln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9149" y="149214"/>
            <a:ext cx="5779005" cy="4367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AC DADDY:New Documents 2014:audiology:Sign &amp; Write V3 graphics:BSL colour:BSL_child:monkey.e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545" y="2076446"/>
            <a:ext cx="19685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0383" y="149214"/>
            <a:ext cx="4412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Comic Sans MS"/>
                <a:cs typeface="Comic Sans MS"/>
              </a:rPr>
              <a:t>monkey</a:t>
            </a:r>
            <a:endParaRPr lang="en-US" sz="9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77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5249" y="296563"/>
            <a:ext cx="6406528" cy="4009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MAC DADDY:New Documents 2014:audiology:Sign &amp; Write V3 graphics:BSL colour:BSL_adult:mouse.e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800" y="1784668"/>
            <a:ext cx="1968500" cy="2222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68420" y="296563"/>
            <a:ext cx="4061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mic Sans MS"/>
                <a:cs typeface="Comic Sans MS"/>
              </a:rPr>
              <a:t>mouse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7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3139" y="233810"/>
            <a:ext cx="6283690" cy="4564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AC DADDY:New Documents 2014:audiology:Sign &amp; Write V3 graphics:BSL colour:BSL_child:elephant.e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579" y="1803470"/>
            <a:ext cx="19685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19579" y="233810"/>
            <a:ext cx="50946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>
                  <a:solidFill>
                    <a:schemeClr val="bg1"/>
                  </a:solidFill>
                </a:ln>
                <a:latin typeface="Comic Sans MS"/>
                <a:cs typeface="Comic Sans MS"/>
              </a:rPr>
              <a:t>elephant</a:t>
            </a:r>
            <a:endParaRPr lang="en-US" dirty="0">
              <a:ln>
                <a:solidFill>
                  <a:schemeClr val="bg1"/>
                </a:solidFill>
              </a:ln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17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07" y="1947428"/>
            <a:ext cx="890019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Thank you</a:t>
            </a:r>
            <a:endParaRPr lang="en-US" sz="1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3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1747</TotalTime>
  <Words>11</Words>
  <Application>Microsoft Office PowerPoint</Application>
  <PresentationFormat>On-screen Show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Kym Tod</dc:creator>
  <cp:lastModifiedBy>Abby 3</cp:lastModifiedBy>
  <cp:revision>42</cp:revision>
  <dcterms:created xsi:type="dcterms:W3CDTF">2015-02-08T19:08:48Z</dcterms:created>
  <dcterms:modified xsi:type="dcterms:W3CDTF">2020-03-29T15:52:37Z</dcterms:modified>
</cp:coreProperties>
</file>