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249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817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29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7259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56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827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158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455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172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697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751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FBE04-0A47-4D70-B60E-E178ED56AE8E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7B0B-F074-4DE8-8C83-86327EE2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331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5037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Question </a:t>
            </a:r>
            <a:endParaRPr lang="en-US" sz="1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0003" y="504092"/>
            <a:ext cx="2294440" cy="257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36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9841"/>
            <a:ext cx="12192000" cy="724363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n-US" sz="1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1646" y="456640"/>
            <a:ext cx="2408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What?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7213" y="456640"/>
            <a:ext cx="309411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Where?</a:t>
            </a:r>
            <a:endParaRPr lang="en-US" sz="6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28388" y="263409"/>
            <a:ext cx="260199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Who? </a:t>
            </a:r>
            <a:endParaRPr lang="en-US" sz="6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084" y="3414597"/>
            <a:ext cx="26228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Why? </a:t>
            </a:r>
            <a:endParaRPr lang="en-US" sz="6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7219" y="1517350"/>
            <a:ext cx="1565156" cy="17598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9245" y="1409221"/>
            <a:ext cx="1565156" cy="17598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1693" y="1543952"/>
            <a:ext cx="1565156" cy="17408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6413" y="4697953"/>
            <a:ext cx="1573425" cy="174291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427711" y="3396630"/>
            <a:ext cx="302999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When? </a:t>
            </a:r>
            <a:endParaRPr lang="en-US" sz="6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9872" y="4582277"/>
            <a:ext cx="1744031" cy="197426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197645" y="3299237"/>
            <a:ext cx="325441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Which? </a:t>
            </a:r>
            <a:endParaRPr lang="en-US" sz="6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06293" y="4573899"/>
            <a:ext cx="1857766" cy="197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18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422"/>
            <a:ext cx="12192000" cy="724363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endParaRPr lang="en-US" sz="1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3989" y="176202"/>
            <a:ext cx="21419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How?</a:t>
            </a:r>
            <a:endParaRPr lang="en-US" sz="6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0050" y="1205798"/>
            <a:ext cx="1948260" cy="20859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3989" y="3330368"/>
            <a:ext cx="78999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How many you have?</a:t>
            </a:r>
            <a:endParaRPr lang="en-US" sz="6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4256" y="4472859"/>
            <a:ext cx="1948260" cy="2165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1216" y="1075108"/>
            <a:ext cx="1928214" cy="22290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137644" y="59445"/>
            <a:ext cx="51042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How old you?</a:t>
            </a:r>
            <a:endParaRPr lang="en-US" sz="6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0311" y="4472858"/>
            <a:ext cx="1948260" cy="21654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6772" y="4449061"/>
            <a:ext cx="1948260" cy="22130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62379" y="1075108"/>
            <a:ext cx="1948260" cy="216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15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24363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endParaRPr lang="en-US" sz="13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4" name="Picture 3" descr="Related 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784" y="1145759"/>
            <a:ext cx="10110616" cy="4952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01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27</Words>
  <Application>Microsoft Office PowerPoint</Application>
  <PresentationFormat>Custom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PBegum</dc:creator>
  <cp:lastModifiedBy>Abby 3</cp:lastModifiedBy>
  <cp:revision>13</cp:revision>
  <dcterms:created xsi:type="dcterms:W3CDTF">2018-07-04T14:58:42Z</dcterms:created>
  <dcterms:modified xsi:type="dcterms:W3CDTF">2020-03-29T15:56:47Z</dcterms:modified>
</cp:coreProperties>
</file>