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2DBD-534B-4079-9013-466CA3A8E4AD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07827-0624-447E-A877-DC5927915B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941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194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688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70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322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12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65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3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43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65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72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076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B7C1E-6DAF-489F-AF18-5727E957DA1A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68B4-B129-45E3-873F-AF250D97A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116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12543" y="1808570"/>
            <a:ext cx="91759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CW Cursive Writing 1" panose="03050602040000000000" pitchFamily="66" charset="0"/>
              </a:rPr>
              <a:t>Describing </a:t>
            </a:r>
          </a:p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CW Cursive Writing 1" panose="03050602040000000000" pitchFamily="66" charset="0"/>
              </a:rPr>
              <a:t>P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CW Cursive Writing 1" panose="03050602040000000000" pitchFamily="66" charset="0"/>
              </a:rPr>
              <a:t>eople 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CW Cursive Writing 1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70" y="1394175"/>
            <a:ext cx="1658888" cy="191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051" y="4363115"/>
            <a:ext cx="1724390" cy="191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68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2" y="0"/>
            <a:ext cx="12426462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03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 descr="Image result for thank yo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460" y="946350"/>
            <a:ext cx="9021073" cy="4041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6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512" y="822627"/>
            <a:ext cx="4028511" cy="419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01" y="3641601"/>
            <a:ext cx="1685622" cy="188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546" y="323681"/>
            <a:ext cx="1685622" cy="189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Up Arrow 8"/>
          <p:cNvSpPr/>
          <p:nvPr/>
        </p:nvSpPr>
        <p:spPr>
          <a:xfrm rot="13344623">
            <a:off x="4110325" y="1156156"/>
            <a:ext cx="234139" cy="149221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9063051">
            <a:off x="917213" y="3056029"/>
            <a:ext cx="1688500" cy="2315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315" y="323681"/>
            <a:ext cx="4289041" cy="318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051" y="4559965"/>
            <a:ext cx="1857529" cy="209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737" y="4565356"/>
            <a:ext cx="1855235" cy="207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30051" y="3825486"/>
            <a:ext cx="443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Eye colour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94" y="298273"/>
            <a:ext cx="3805873" cy="281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hort hai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778" y="298273"/>
            <a:ext cx="3104444" cy="281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222" y="298273"/>
            <a:ext cx="3083384" cy="28174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5194" y="339231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Curls hair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263" y="3351917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Short hair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819" y="4136169"/>
            <a:ext cx="2107028" cy="23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8308" y="4136168"/>
            <a:ext cx="2107028" cy="23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43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60" y="330907"/>
            <a:ext cx="4131628" cy="272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460" y="330907"/>
            <a:ext cx="4131628" cy="27283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3830" y="3307644"/>
            <a:ext cx="377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Long hair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2978" y="3307644"/>
            <a:ext cx="35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Bald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560" y="4202330"/>
            <a:ext cx="2107028" cy="23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670" y="4159205"/>
            <a:ext cx="2173668" cy="24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61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93" y="322191"/>
            <a:ext cx="3435773" cy="26354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51652" y="3270294"/>
            <a:ext cx="272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Blond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689" y="322191"/>
            <a:ext cx="2981677" cy="263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dea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8" r="-1"/>
          <a:stretch/>
        </p:blipFill>
        <p:spPr bwMode="auto">
          <a:xfrm>
            <a:off x="5321364" y="3995321"/>
            <a:ext cx="2567940" cy="249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870" y="322191"/>
            <a:ext cx="3044296" cy="2635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98785" y="3241262"/>
            <a:ext cx="26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Deaf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10771" y="323523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Hearing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8125" y="3985897"/>
            <a:ext cx="2596041" cy="251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892" y="3995321"/>
            <a:ext cx="2596041" cy="250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56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915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007" y="436338"/>
            <a:ext cx="5591331" cy="422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40" y="3240675"/>
            <a:ext cx="2082255" cy="234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504" y="5909290"/>
            <a:ext cx="404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Thin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090" y="3240675"/>
            <a:ext cx="2082255" cy="239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 result for pretty wor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545" y="184304"/>
            <a:ext cx="3899930" cy="273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5480" y="2606222"/>
            <a:ext cx="2094257" cy="234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692656" y="5909289"/>
            <a:ext cx="17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Wide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613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57" y="2701315"/>
            <a:ext cx="2432303" cy="251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63"/>
          <a:stretch/>
        </p:blipFill>
        <p:spPr bwMode="auto">
          <a:xfrm rot="20541827">
            <a:off x="5854610" y="970898"/>
            <a:ext cx="5715000" cy="163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8522" y="1786238"/>
            <a:ext cx="2030036" cy="238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 result for ugly wor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099" y="3751663"/>
            <a:ext cx="4234316" cy="178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485" y="4167266"/>
            <a:ext cx="2249416" cy="246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550"/>
            <a:ext cx="3130420" cy="22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46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614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83" y="415748"/>
            <a:ext cx="3080984" cy="30990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1952" y="6050844"/>
            <a:ext cx="249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Beard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962" y="602852"/>
            <a:ext cx="3114850" cy="30256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16229" y="6050844"/>
            <a:ext cx="404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Moustache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7" name="Picture 6" descr="Image result for stubbl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1" r="16252"/>
          <a:stretch/>
        </p:blipFill>
        <p:spPr bwMode="auto">
          <a:xfrm>
            <a:off x="8257651" y="716549"/>
            <a:ext cx="3272896" cy="2798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60089" y="2530819"/>
            <a:ext cx="14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84372" y="6050843"/>
            <a:ext cx="286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Stubble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22" y="3689966"/>
            <a:ext cx="1941689" cy="218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542" y="3786844"/>
            <a:ext cx="1941689" cy="218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50462" y="3745516"/>
            <a:ext cx="1949182" cy="218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rved Up Arrow 12"/>
          <p:cNvSpPr/>
          <p:nvPr/>
        </p:nvSpPr>
        <p:spPr>
          <a:xfrm>
            <a:off x="9765322" y="4782842"/>
            <a:ext cx="257553" cy="342133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flipH="1">
            <a:off x="10335688" y="4836393"/>
            <a:ext cx="404093" cy="342133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2" y="0"/>
            <a:ext cx="12426462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13" y="441340"/>
            <a:ext cx="4100187" cy="5328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45702" y="2592062"/>
            <a:ext cx="750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Asian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038" y="177873"/>
            <a:ext cx="1908554" cy="214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923" y="177873"/>
            <a:ext cx="2012711" cy="226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39221" y="2712964"/>
            <a:ext cx="477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Black or white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23</Words>
  <Application>Microsoft Office PowerPoint</Application>
  <PresentationFormat>Custom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PBegum</dc:creator>
  <cp:lastModifiedBy>Abby 3</cp:lastModifiedBy>
  <cp:revision>27</cp:revision>
  <dcterms:created xsi:type="dcterms:W3CDTF">2018-06-14T08:48:36Z</dcterms:created>
  <dcterms:modified xsi:type="dcterms:W3CDTF">2020-03-29T15:59:15Z</dcterms:modified>
</cp:coreProperties>
</file>