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9" r:id="rId2"/>
    <p:sldId id="430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9900"/>
    <a:srgbClr val="CC0000"/>
    <a:srgbClr val="003300"/>
    <a:srgbClr val="3366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1F8F7-CB58-E149-BF52-E74DE690DE9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060EE-E448-ED44-A107-4D783820A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5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8C0D-D2BE-4962-A43E-A99043E40167}" type="datetimeFigureOut">
              <a:rPr lang="en-GB" smtClean="0"/>
              <a:pPr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AC49B-F927-4E2B-99BA-D4BE46DC5C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721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rgbClr val="FFFF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0"/>
            <a:ext cx="7010400" cy="3590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en-US" sz="287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Pet </a:t>
            </a:r>
            <a:endParaRPr lang="en-US" sz="28700" dirty="0">
              <a:ln w="0"/>
              <a:blipFill>
                <a:blip r:embed="rId2"/>
                <a:tile tx="0" ty="0" sx="100000" sy="100000" flip="none" algn="tl"/>
              </a:blip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581400"/>
            <a:ext cx="2438400" cy="274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8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98809"/>
            <a:ext cx="966803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Thank you </a:t>
            </a:r>
            <a:endParaRPr lang="en-US" sz="13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1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410200" cy="493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971800"/>
            <a:ext cx="3189182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27412" y="838200"/>
            <a:ext cx="1481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Cat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7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51054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668" y="3048000"/>
            <a:ext cx="3124200" cy="3500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719749" y="609600"/>
            <a:ext cx="14157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Dog</a:t>
            </a:r>
          </a:p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3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038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913962"/>
            <a:ext cx="3200400" cy="3586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16769" y="838200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Rabbit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6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oldfis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886200" cy="445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962400"/>
            <a:ext cx="2211236" cy="2491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236" y="3733800"/>
            <a:ext cx="2232758" cy="2516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67913" y="990600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Goldfish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0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i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519560"/>
            <a:ext cx="2895599" cy="3004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24000" y="990600"/>
            <a:ext cx="171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Bird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ar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482804" cy="557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6164" y="1066800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Parrot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 descr="E:\DCIM\101MSDCF\DSC002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342395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52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am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91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819400"/>
            <a:ext cx="3232168" cy="3658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90481" y="838200"/>
            <a:ext cx="3182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Hamster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9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et sn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429000"/>
            <a:ext cx="2743200" cy="3091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52364" y="990600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Snake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3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11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Zattiboo</dc:creator>
  <cp:lastModifiedBy>Abby 3</cp:lastModifiedBy>
  <cp:revision>95</cp:revision>
  <cp:lastPrinted>2015-10-06T16:26:53Z</cp:lastPrinted>
  <dcterms:created xsi:type="dcterms:W3CDTF">2006-08-16T00:00:00Z</dcterms:created>
  <dcterms:modified xsi:type="dcterms:W3CDTF">2020-03-29T15:53:48Z</dcterms:modified>
</cp:coreProperties>
</file>